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71" r:id="rId13"/>
    <p:sldId id="269" r:id="rId14"/>
    <p:sldId id="270" r:id="rId15"/>
    <p:sldId id="273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47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31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3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5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47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67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3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49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93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77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942B639-FB92-4101-A7C6-6D9271B0CF1A}" type="datetimeFigureOut">
              <a:rPr lang="es-ES" smtClean="0"/>
              <a:t>05/07/2016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251397-5172-492E-997A-E06CD6A38B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62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981" y="868680"/>
            <a:ext cx="9966960" cy="2452096"/>
          </a:xfrm>
        </p:spPr>
        <p:txBody>
          <a:bodyPr>
            <a:normAutofit/>
          </a:bodyPr>
          <a:lstStyle/>
          <a:p>
            <a:r>
              <a:rPr lang="es-ES" sz="4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</a:t>
            </a:r>
            <a:r>
              <a:rPr lang="es-ES" sz="4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NotificacionS</a:t>
            </a:r>
            <a:r>
              <a:rPr lang="es-ES" sz="4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Android per a </a:t>
            </a:r>
            <a:r>
              <a:rPr lang="es-ES" sz="4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Aules</a:t>
            </a:r>
            <a:r>
              <a:rPr lang="es-ES" sz="4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Moodle</a:t>
            </a:r>
            <a:endParaRPr lang="es-ES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9530" y="3958534"/>
            <a:ext cx="8767860" cy="1388165"/>
          </a:xfrm>
        </p:spPr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Vidal Joven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Montull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Curs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2015 / 16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://www.kalerolinex.com/wp-content/uploads/2012/02/moodle_logo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1" y="4204598"/>
            <a:ext cx="2885440" cy="21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6/66/Android_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6" y="3958534"/>
            <a:ext cx="1823708" cy="2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5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0395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3. METODOLOGIA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0" y="1649185"/>
            <a:ext cx="9872871" cy="4767943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REQUERIMENTS FUNCIONALS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REQUERIMENTS DESENVOLUPAMENT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52825"/>
              </p:ext>
            </p:extLst>
          </p:nvPr>
        </p:nvGraphicFramePr>
        <p:xfrm>
          <a:off x="2015435" y="2272394"/>
          <a:ext cx="8128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2013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DISPOSITIU MOBIL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SERVIDOR</a:t>
                      </a:r>
                      <a:endParaRPr lang="es-ES" dirty="0"/>
                    </a:p>
                  </a:txBody>
                  <a:tcPr/>
                </a:tc>
              </a:tr>
              <a:tr h="347521"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poder obtenir el </a:t>
                      </a:r>
                      <a:r>
                        <a:rPr lang="ca-ES" sz="1800" i="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</a:t>
                      </a:r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 de</a:t>
                      </a:r>
                      <a:b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l’aplicació.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realitzar una connexió a la BBDD de </a:t>
                      </a:r>
                      <a:r>
                        <a:rPr lang="ca-ES" sz="1800" i="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Moodle</a:t>
                      </a:r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ca-ES" noProof="0" dirty="0"/>
                    </a:p>
                  </a:txBody>
                  <a:tcPr/>
                </a:tc>
              </a:tr>
              <a:tr h="381998"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ser capaç d’actualitzar el </a:t>
                      </a:r>
                      <a:r>
                        <a:rPr lang="ca-ES" sz="1800" i="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</a:t>
                      </a:r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 en cas que hagi expirat.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llançar una tasca CRON cada minut.</a:t>
                      </a:r>
                      <a:endParaRPr lang="ca-ES" noProof="0" dirty="0"/>
                    </a:p>
                  </a:txBody>
                  <a:tcPr/>
                </a:tc>
              </a:tr>
              <a:tr h="201342"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guardar el nom d’usuari i el </a:t>
                      </a:r>
                      <a:r>
                        <a:rPr lang="ca-ES" sz="1800" i="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</a:t>
                      </a:r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ID.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enviar tota la informació necessària al Servidor GCM.</a:t>
                      </a:r>
                      <a:endParaRPr lang="ca-ES" noProof="0" dirty="0"/>
                    </a:p>
                  </a:txBody>
                  <a:tcPr/>
                </a:tc>
              </a:tr>
              <a:tr h="201342"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realitzar login.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noProof="0" dirty="0"/>
                    </a:p>
                  </a:txBody>
                  <a:tcPr/>
                </a:tc>
              </a:tr>
              <a:tr h="201342">
                <a:tc>
                  <a:txBody>
                    <a:bodyPr/>
                    <a:lstStyle/>
                    <a:p>
                      <a:r>
                        <a:rPr lang="ca-ES" sz="180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de permetre rebre les notificacions dels Servidors GCM.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2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27314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3.1 MODUL MOBIL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143000" y="1436914"/>
            <a:ext cx="9872871" cy="4659086"/>
          </a:xfrm>
        </p:spPr>
        <p:txBody>
          <a:bodyPr>
            <a:normAutofit fontScale="92500" lnSpcReduction="20000"/>
          </a:bodyPr>
          <a:lstStyle/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smtClean="0">
                <a:latin typeface="Arial" panose="020B0604020202020204" pitchFamily="34" charset="0"/>
                <a:cs typeface="Arial" panose="020B0604020202020204" pitchFamily="34" charset="0"/>
              </a:rPr>
              <a:t>Registrar-se al servidor GCM.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ca-ES" dirty="0" smtClean="0">
                <a:latin typeface="Arial" panose="020B0604020202020204" pitchFamily="34" charset="0"/>
                <a:cs typeface="Arial" panose="020B0604020202020204" pitchFamily="34" charset="0"/>
              </a:rPr>
              <a:t> Play Service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getRegistrationID</a:t>
            </a:r>
            <a:endParaRPr lang="ca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5840" lvl="2" indent="-457200">
              <a:lnSpc>
                <a:spcPct val="150000"/>
              </a:lnSpc>
              <a:buFont typeface="+mj-lt"/>
              <a:buAutoNum type="arabicPeriod"/>
            </a:pPr>
            <a:r>
              <a:rPr lang="ca-ES" b="1" dirty="0" err="1" smtClean="0"/>
              <a:t>gcm</a:t>
            </a:r>
            <a:r>
              <a:rPr lang="ca-ES" dirty="0" err="1" smtClean="0"/>
              <a:t>.register</a:t>
            </a:r>
            <a:r>
              <a:rPr lang="ca-ES" dirty="0" smtClean="0"/>
              <a:t>(</a:t>
            </a:r>
            <a:r>
              <a:rPr lang="ca-ES" b="1" dirty="0" smtClean="0"/>
              <a:t>SENDER_ID</a:t>
            </a:r>
            <a:r>
              <a:rPr lang="ca-ES" dirty="0" smtClean="0"/>
              <a:t>)</a:t>
            </a:r>
          </a:p>
          <a:p>
            <a:pPr marL="1005840" lvl="2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err="1" smtClean="0"/>
              <a:t>saveReg</a:t>
            </a:r>
            <a:r>
              <a:rPr lang="ca-ES" dirty="0" smtClean="0"/>
              <a:t>(</a:t>
            </a:r>
            <a:r>
              <a:rPr lang="ca-ES" b="1" dirty="0" err="1" smtClean="0"/>
              <a:t>regid</a:t>
            </a:r>
            <a:r>
              <a:rPr lang="ca-ES" dirty="0" smtClean="0"/>
              <a:t>, </a:t>
            </a:r>
            <a:r>
              <a:rPr lang="ca-ES" dirty="0" err="1" smtClean="0"/>
              <a:t>params</a:t>
            </a:r>
            <a:r>
              <a:rPr lang="ca-ES" dirty="0" smtClean="0"/>
              <a:t>[ 0])</a:t>
            </a:r>
          </a:p>
          <a:p>
            <a:pPr marL="1005840" lvl="2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err="1" smtClean="0"/>
              <a:t>setRegistrationId</a:t>
            </a:r>
            <a:r>
              <a:rPr lang="ca-ES" dirty="0" smtClean="0"/>
              <a:t>(</a:t>
            </a:r>
            <a:r>
              <a:rPr lang="ca-ES" b="1" dirty="0" smtClean="0"/>
              <a:t>context</a:t>
            </a:r>
            <a:r>
              <a:rPr lang="ca-ES" dirty="0" smtClean="0"/>
              <a:t>, </a:t>
            </a:r>
            <a:r>
              <a:rPr lang="ca-ES" dirty="0" err="1" smtClean="0"/>
              <a:t>params</a:t>
            </a:r>
            <a:r>
              <a:rPr lang="ca-ES" dirty="0" smtClean="0"/>
              <a:t>[ 0],</a:t>
            </a:r>
            <a:br>
              <a:rPr lang="ca-ES" dirty="0" smtClean="0"/>
            </a:br>
            <a:r>
              <a:rPr lang="ca-ES" b="1" dirty="0" err="1" smtClean="0"/>
              <a:t>regid</a:t>
            </a:r>
            <a:r>
              <a:rPr lang="ca-ES" dirty="0" smtClean="0"/>
              <a:t>)</a:t>
            </a:r>
            <a:endParaRPr lang="ca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smtClean="0">
                <a:latin typeface="Arial" panose="020B0604020202020204" pitchFamily="34" charset="0"/>
                <a:cs typeface="Arial" panose="020B0604020202020204" pitchFamily="34" charset="0"/>
              </a:rPr>
              <a:t>Informar al Servidor.</a:t>
            </a:r>
          </a:p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smtClean="0">
                <a:latin typeface="Arial" panose="020B0604020202020204" pitchFamily="34" charset="0"/>
                <a:cs typeface="Arial" panose="020B0604020202020204" pitchFamily="34" charset="0"/>
              </a:rPr>
              <a:t>Rebre i processar notificacions.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ca-ES" dirty="0" err="1" smtClean="0"/>
              <a:t>BroadcastReceiver</a:t>
            </a: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5" y="787400"/>
            <a:ext cx="312896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27314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3.3 MODUL MOBIL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529" y="1436914"/>
            <a:ext cx="9793605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903" y="1962037"/>
            <a:ext cx="7837714" cy="321063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143000" y="609600"/>
            <a:ext cx="9875520" cy="827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3.2 MODUL MOODLE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7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27314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3.3 MODUL SERVIDOR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86" y="1436688"/>
            <a:ext cx="9225643" cy="5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0395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4. RESULTATS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0" y="1649185"/>
            <a:ext cx="9872871" cy="4767943"/>
          </a:xfrm>
        </p:spPr>
        <p:txBody>
          <a:bodyPr>
            <a:normAutofit/>
          </a:bodyPr>
          <a:lstStyle/>
          <a:p>
            <a:endParaRPr lang="ca-ES" dirty="0" smtClean="0"/>
          </a:p>
          <a:p>
            <a:endParaRPr lang="ca-ES" dirty="0" smtClean="0"/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Projecte Enginyeria del Software.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Objectius inicials inacabats.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Objectius secundaris aconseguits.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Aplicació funcional.</a:t>
            </a:r>
          </a:p>
          <a:p>
            <a:pPr marL="45720" indent="0">
              <a:buNone/>
            </a:pPr>
            <a:endParaRPr lang="ca-ES" dirty="0" smtClean="0"/>
          </a:p>
          <a:p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746" y="806903"/>
            <a:ext cx="32861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0395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4. FUTUR DEL PROJECTE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0" y="1649185"/>
            <a:ext cx="9872871" cy="4767943"/>
          </a:xfrm>
        </p:spPr>
        <p:txBody>
          <a:bodyPr>
            <a:normAutofit/>
          </a:bodyPr>
          <a:lstStyle/>
          <a:p>
            <a:endParaRPr lang="ca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a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Modificar les notificacions a rebre.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Implementar la funcionalitat pel professor.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Millorar el procés d’escolta del nostre servidor.</a:t>
            </a:r>
          </a:p>
          <a:p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Ampliar les notificacions enviades.</a:t>
            </a:r>
          </a:p>
          <a:p>
            <a:endParaRPr lang="ca-ES" dirty="0" smtClean="0"/>
          </a:p>
          <a:p>
            <a:pPr marL="45720" indent="0">
              <a:buNone/>
            </a:pPr>
            <a:endParaRPr lang="ca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374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0395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5. CONCLUSIÓ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7443" y="1604735"/>
            <a:ext cx="9872871" cy="4767943"/>
          </a:xfrm>
        </p:spPr>
        <p:txBody>
          <a:bodyPr>
            <a:normAutofit/>
          </a:bodyPr>
          <a:lstStyle/>
          <a:p>
            <a:endParaRPr lang="ca-ES" dirty="0" smtClean="0"/>
          </a:p>
          <a:p>
            <a:pPr marL="45720" indent="0">
              <a:buNone/>
            </a:pPr>
            <a:endParaRPr lang="ca-ES" dirty="0" smtClean="0"/>
          </a:p>
          <a:p>
            <a:endParaRPr lang="es-ES" dirty="0" smtClean="0"/>
          </a:p>
        </p:txBody>
      </p:sp>
      <p:pic>
        <p:nvPicPr>
          <p:cNvPr id="1026" name="Picture 2" descr="http://1.bp.blogspot.com/-IdLmiXFYLYc/Ulh48V5C8AI/AAAAAAAAAj8/GRj9lAff5_c/s1600/gcm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72" y="4172196"/>
            <a:ext cx="2478677" cy="14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cguijarro.com/images/Java-EE-Logo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8" b="19586"/>
          <a:stretch/>
        </p:blipFill>
        <p:spPr bwMode="auto">
          <a:xfrm>
            <a:off x="4739288" y="4577772"/>
            <a:ext cx="2345400" cy="14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kalerolinex.com/wp-content/uploads/2012/02/moodle_logo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t="19524" r="22325" b="23333"/>
          <a:stretch/>
        </p:blipFill>
        <p:spPr bwMode="auto">
          <a:xfrm>
            <a:off x="6527112" y="2791582"/>
            <a:ext cx="1708585" cy="13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nvyandroid.com/content/images/2015/03/android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5797" r="12650" b="8212"/>
          <a:stretch/>
        </p:blipFill>
        <p:spPr bwMode="auto">
          <a:xfrm>
            <a:off x="3616757" y="1954820"/>
            <a:ext cx="2087121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2.iconfinder.com/data/icons/pack1-baco-flurry-icons-style/512/XAMP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78" y="779916"/>
            <a:ext cx="1738539" cy="17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mysql.com/common/logos/logo-mysql-170x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54" y="4577772"/>
            <a:ext cx="1619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sdks.io/images/sources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1" y="2124528"/>
            <a:ext cx="1663246" cy="20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3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f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260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 DE L’ART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RESULTATS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 DEL PROJECTE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s-E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271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1. INTRODUCCIÓ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MOTIVACIÓ DEL PROJECTE</a:t>
            </a:r>
          </a:p>
          <a:p>
            <a:pPr>
              <a:lnSpc>
                <a:spcPct val="150000"/>
              </a:lnSpc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OBJECTIUS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Crear Sistema propi de Notificacions Push per a Aules </a:t>
            </a:r>
            <a:r>
              <a:rPr lang="ca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Moodle</a:t>
            </a:r>
            <a:endParaRPr lang="ca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a-E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Estudi Sistema Notificacions Push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a-E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Implementació Entorn Client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a-E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Implementació Entorn Servidor</a:t>
            </a:r>
          </a:p>
          <a:p>
            <a:pPr lvl="1"/>
            <a:endParaRPr lang="es-ES" sz="28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52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652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2. ESTAT DE L’ART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Estudi aplicacions: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Navegar pel contingut dels cursos.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Rebre Notificacions instantànies.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Buscar persones.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a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Veure qualificacions.</a:t>
            </a:r>
            <a:endParaRPr lang="ca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60" y="317817"/>
            <a:ext cx="3489960" cy="61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525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2.1 ESTUDI SISTEMA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380" y="1562100"/>
            <a:ext cx="7590252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525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2.2 ESTUDI BASE DE DADES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13" y="1562100"/>
            <a:ext cx="9776387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525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2.2 ESTUDI BASE DE DADES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168" y="1562100"/>
            <a:ext cx="4167184" cy="47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525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2.3 ESTUDI NOTIFICACIONS PUSH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580" y="1562100"/>
            <a:ext cx="8976360" cy="478124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461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52500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2.4 ESTUDI MERCAT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416" y="1695767"/>
            <a:ext cx="7786688" cy="4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245</TotalTime>
  <Words>258</Words>
  <Application>Microsoft Office PowerPoint</Application>
  <PresentationFormat>Panorámica</PresentationFormat>
  <Paragraphs>81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Corbel</vt:lpstr>
      <vt:lpstr>Courier New</vt:lpstr>
      <vt:lpstr>Wingdings</vt:lpstr>
      <vt:lpstr>Base</vt:lpstr>
      <vt:lpstr>Sistema de NotificacionS Android per a Aules Moodle</vt:lpstr>
      <vt:lpstr>INDEX</vt:lpstr>
      <vt:lpstr>1. INTRODUCCIÓ</vt:lpstr>
      <vt:lpstr>2. ESTAT DE L’ART</vt:lpstr>
      <vt:lpstr> 2.1 ESTUDI SISTEMA</vt:lpstr>
      <vt:lpstr> 2.2 ESTUDI BASE DE DADES</vt:lpstr>
      <vt:lpstr> 2.2 ESTUDI BASE DE DADES</vt:lpstr>
      <vt:lpstr> 2.3 ESTUDI NOTIFICACIONS PUSH</vt:lpstr>
      <vt:lpstr> 2.4 ESTUDI MERCAT</vt:lpstr>
      <vt:lpstr>3. METODOLOGIA</vt:lpstr>
      <vt:lpstr>3.1 MODUL MOBIL </vt:lpstr>
      <vt:lpstr>3.3 MODUL MOBIL</vt:lpstr>
      <vt:lpstr>Presentación de PowerPoint</vt:lpstr>
      <vt:lpstr>3.3 MODUL SERVIDOR</vt:lpstr>
      <vt:lpstr>4. RESULTATS</vt:lpstr>
      <vt:lpstr>4. FUTUR DEL PROJECTE</vt:lpstr>
      <vt:lpstr>5. CONCLUSIÓ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Notificacion Android per a Aules Moodle</dc:title>
  <dc:creator>teknival</dc:creator>
  <cp:lastModifiedBy>teknival</cp:lastModifiedBy>
  <cp:revision>15</cp:revision>
  <dcterms:created xsi:type="dcterms:W3CDTF">2016-07-05T14:16:51Z</dcterms:created>
  <dcterms:modified xsi:type="dcterms:W3CDTF">2016-07-05T19:46:22Z</dcterms:modified>
</cp:coreProperties>
</file>